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y="6858000" cx="12192000"/>
  <p:notesSz cx="6858000" cy="9144000"/>
  <p:embeddedFontLst>
    <p:embeddedFont>
      <p:font typeface="Roboto Condensed"/>
      <p:regular r:id="rId63"/>
      <p:bold r:id="rId64"/>
      <p:italic r:id="rId65"/>
      <p:boldItalic r:id="rId66"/>
    </p:embeddedFont>
    <p:embeddedFont>
      <p:font typeface="Candara"/>
      <p:bold r:id="rId67"/>
      <p:boldItalic r:id="rId68"/>
    </p:embeddedFont>
    <p:embeddedFont>
      <p:font typeface="Century Gothic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3" roundtripDataSignature="AMtx7mhl8Bp2mXf40qdDI61dt9WhQ9Qp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customschemas.google.com/relationships/presentationmetadata" Target="metadata"/><Relationship Id="rId72" Type="http://schemas.openxmlformats.org/officeDocument/2006/relationships/font" Target="fonts/CenturyGothic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CenturyGothic-italic.fntdata"/><Relationship Id="rId70" Type="http://schemas.openxmlformats.org/officeDocument/2006/relationships/font" Target="fonts/CenturyGothic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RobotoCondensed-bold.fntdata"/><Relationship Id="rId63" Type="http://schemas.openxmlformats.org/officeDocument/2006/relationships/font" Target="fonts/RobotoCondensed-regular.fntdata"/><Relationship Id="rId22" Type="http://schemas.openxmlformats.org/officeDocument/2006/relationships/slide" Target="slides/slide18.xml"/><Relationship Id="rId66" Type="http://schemas.openxmlformats.org/officeDocument/2006/relationships/font" Target="fonts/RobotoCondensed-boldItalic.fntdata"/><Relationship Id="rId21" Type="http://schemas.openxmlformats.org/officeDocument/2006/relationships/slide" Target="slides/slide17.xml"/><Relationship Id="rId65" Type="http://schemas.openxmlformats.org/officeDocument/2006/relationships/font" Target="fonts/RobotoCondensed-italic.fntdata"/><Relationship Id="rId24" Type="http://schemas.openxmlformats.org/officeDocument/2006/relationships/slide" Target="slides/slide20.xml"/><Relationship Id="rId68" Type="http://schemas.openxmlformats.org/officeDocument/2006/relationships/font" Target="fonts/Candara-boldItalic.fntdata"/><Relationship Id="rId23" Type="http://schemas.openxmlformats.org/officeDocument/2006/relationships/slide" Target="slides/slide19.xml"/><Relationship Id="rId67" Type="http://schemas.openxmlformats.org/officeDocument/2006/relationships/font" Target="fonts/Candara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CenturyGothic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60150" y="365125"/>
            <a:ext cx="10928558" cy="689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1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  <a:defRPr b="1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1"/>
          <p:cNvSpPr txBox="1"/>
          <p:nvPr>
            <p:ph idx="1" type="body"/>
          </p:nvPr>
        </p:nvSpPr>
        <p:spPr>
          <a:xfrm>
            <a:off x="838200" y="1391478"/>
            <a:ext cx="10515600" cy="4785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6254929"/>
            <a:ext cx="12192000" cy="60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2203" y="365125"/>
            <a:ext cx="3876299" cy="656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6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Relationship Id="rId4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1368" y="-121396"/>
            <a:ext cx="12667134" cy="710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2138" y="1473959"/>
            <a:ext cx="5667555" cy="334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7577" y="5664506"/>
            <a:ext cx="12407155" cy="90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0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0" y="1054422"/>
            <a:ext cx="12192000" cy="5217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"/>
          <p:cNvSpPr txBox="1"/>
          <p:nvPr>
            <p:ph type="title"/>
          </p:nvPr>
        </p:nvSpPr>
        <p:spPr>
          <a:xfrm>
            <a:off x="828675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Network Classification</a:t>
            </a:r>
            <a:endParaRPr/>
          </a:p>
        </p:txBody>
      </p:sp>
      <p:sp>
        <p:nvSpPr>
          <p:cNvPr id="148" name="Google Shape;148;p10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1"/>
          <p:cNvPicPr preferRelativeResize="0"/>
          <p:nvPr/>
        </p:nvPicPr>
        <p:blipFill rotWithShape="1">
          <a:blip r:embed="rId3">
            <a:alphaModFix/>
          </a:blip>
          <a:srcRect b="0" l="0" r="0" t="12222"/>
          <a:stretch/>
        </p:blipFill>
        <p:spPr>
          <a:xfrm>
            <a:off x="0" y="1054422"/>
            <a:ext cx="12192000" cy="51177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1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1"/>
          <p:cNvSpPr txBox="1"/>
          <p:nvPr>
            <p:ph type="title"/>
          </p:nvPr>
        </p:nvSpPr>
        <p:spPr>
          <a:xfrm>
            <a:off x="828675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Network Classification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2"/>
          <p:cNvPicPr preferRelativeResize="0"/>
          <p:nvPr/>
        </p:nvPicPr>
        <p:blipFill rotWithShape="1">
          <a:blip r:embed="rId3">
            <a:alphaModFix/>
          </a:blip>
          <a:srcRect b="0" l="0" r="0" t="11944"/>
          <a:stretch/>
        </p:blipFill>
        <p:spPr>
          <a:xfrm>
            <a:off x="0" y="1054422"/>
            <a:ext cx="12192000" cy="513206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2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 txBox="1"/>
          <p:nvPr>
            <p:ph type="title"/>
          </p:nvPr>
        </p:nvSpPr>
        <p:spPr>
          <a:xfrm>
            <a:off x="828675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According To Coverd Area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 b="0" l="0" r="0" t="12222"/>
          <a:stretch/>
        </p:blipFill>
        <p:spPr>
          <a:xfrm>
            <a:off x="0" y="1042989"/>
            <a:ext cx="12191999" cy="518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3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/>
          </a:blip>
          <a:srcRect b="0" l="0" r="0" t="11944"/>
          <a:stretch/>
        </p:blipFill>
        <p:spPr>
          <a:xfrm>
            <a:off x="0" y="1042988"/>
            <a:ext cx="12192000" cy="518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5"/>
          <p:cNvPicPr preferRelativeResize="0"/>
          <p:nvPr/>
        </p:nvPicPr>
        <p:blipFill rotWithShape="1">
          <a:blip r:embed="rId3">
            <a:alphaModFix/>
          </a:blip>
          <a:srcRect b="0" l="0" r="0" t="13056"/>
          <a:stretch/>
        </p:blipFill>
        <p:spPr>
          <a:xfrm>
            <a:off x="0" y="1042988"/>
            <a:ext cx="12192000" cy="521493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6"/>
          <p:cNvPicPr preferRelativeResize="0"/>
          <p:nvPr/>
        </p:nvPicPr>
        <p:blipFill rotWithShape="1">
          <a:blip r:embed="rId3">
            <a:alphaModFix/>
          </a:blip>
          <a:srcRect b="0" l="0" r="0" t="12500"/>
          <a:stretch/>
        </p:blipFill>
        <p:spPr>
          <a:xfrm>
            <a:off x="0" y="1042988"/>
            <a:ext cx="12192000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6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Internet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7"/>
          <p:cNvPicPr preferRelativeResize="0"/>
          <p:nvPr/>
        </p:nvPicPr>
        <p:blipFill rotWithShape="1">
          <a:blip r:embed="rId3">
            <a:alphaModFix/>
          </a:blip>
          <a:srcRect b="11379" l="0" r="0" t="14166"/>
          <a:stretch/>
        </p:blipFill>
        <p:spPr>
          <a:xfrm>
            <a:off x="685800" y="1042988"/>
            <a:ext cx="9982200" cy="521493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8"/>
          <p:cNvPicPr preferRelativeResize="0"/>
          <p:nvPr/>
        </p:nvPicPr>
        <p:blipFill rotWithShape="1">
          <a:blip r:embed="rId3">
            <a:alphaModFix/>
          </a:blip>
          <a:srcRect b="0" l="0" r="0" t="12222"/>
          <a:stretch/>
        </p:blipFill>
        <p:spPr>
          <a:xfrm>
            <a:off x="66675" y="1042988"/>
            <a:ext cx="12058650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8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Network Topology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b="0" l="0" r="0" t="12222"/>
          <a:stretch/>
        </p:blipFill>
        <p:spPr>
          <a:xfrm>
            <a:off x="171450" y="1185863"/>
            <a:ext cx="10496550" cy="4814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7300"/>
            <a:ext cx="1219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0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114301" y="1042988"/>
            <a:ext cx="11587162" cy="515778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-1" y="1042988"/>
            <a:ext cx="12044363" cy="521493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185739" y="1185864"/>
            <a:ext cx="10482262" cy="481488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0" l="0" r="0" t="12431"/>
          <a:stretch/>
        </p:blipFill>
        <p:spPr>
          <a:xfrm>
            <a:off x="185738" y="1228725"/>
            <a:ext cx="10482262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4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138112" y="1314450"/>
            <a:ext cx="11577637" cy="50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/>
          <p:nvPr/>
        </p:nvSpPr>
        <p:spPr>
          <a:xfrm flipH="1">
            <a:off x="828675" y="1042988"/>
            <a:ext cx="45719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100012" y="1042988"/>
            <a:ext cx="11691937" cy="510063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6"/>
          <p:cNvPicPr preferRelativeResize="0"/>
          <p:nvPr/>
        </p:nvPicPr>
        <p:blipFill rotWithShape="1">
          <a:blip r:embed="rId3">
            <a:alphaModFix/>
          </a:blip>
          <a:srcRect b="0" l="0" r="0" t="12500"/>
          <a:stretch/>
        </p:blipFill>
        <p:spPr>
          <a:xfrm>
            <a:off x="138112" y="1243013"/>
            <a:ext cx="10968038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7"/>
          <p:cNvPicPr preferRelativeResize="0"/>
          <p:nvPr/>
        </p:nvPicPr>
        <p:blipFill rotWithShape="1">
          <a:blip r:embed="rId3">
            <a:alphaModFix/>
          </a:blip>
          <a:srcRect b="0" l="0" r="0" t="13056"/>
          <a:stretch/>
        </p:blipFill>
        <p:spPr>
          <a:xfrm>
            <a:off x="114300" y="1193006"/>
            <a:ext cx="11391900" cy="495061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b="0" l="0" r="0" t="13056"/>
          <a:stretch/>
        </p:blipFill>
        <p:spPr>
          <a:xfrm>
            <a:off x="0" y="1193006"/>
            <a:ext cx="11791950" cy="503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/>
          <p:nvPr/>
        </p:nvSpPr>
        <p:spPr>
          <a:xfrm>
            <a:off x="714375" y="1042988"/>
            <a:ext cx="45719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9"/>
          <p:cNvPicPr preferRelativeResize="0"/>
          <p:nvPr/>
        </p:nvPicPr>
        <p:blipFill rotWithShape="1">
          <a:blip r:embed="rId3">
            <a:alphaModFix/>
          </a:blip>
          <a:srcRect b="0" l="0" r="0" t="13333"/>
          <a:stretch/>
        </p:blipFill>
        <p:spPr>
          <a:xfrm>
            <a:off x="0" y="1200149"/>
            <a:ext cx="12058650" cy="501491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>
            <a:off x="742949" y="1042988"/>
            <a:ext cx="57151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13056"/>
          <a:stretch/>
        </p:blipFill>
        <p:spPr>
          <a:xfrm>
            <a:off x="1" y="1228725"/>
            <a:ext cx="12192000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Course Objective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b="0" l="0" r="0" t="12222"/>
          <a:stretch/>
        </p:blipFill>
        <p:spPr>
          <a:xfrm>
            <a:off x="100014" y="1042988"/>
            <a:ext cx="11758612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 b="0" l="0" r="0" t="13056"/>
          <a:stretch/>
        </p:blipFill>
        <p:spPr>
          <a:xfrm>
            <a:off x="0" y="1164431"/>
            <a:ext cx="11982450" cy="5079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/>
          <p:nvPr/>
        </p:nvSpPr>
        <p:spPr>
          <a:xfrm>
            <a:off x="728663" y="1042988"/>
            <a:ext cx="57150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2"/>
          <p:cNvPicPr preferRelativeResize="0"/>
          <p:nvPr/>
        </p:nvPicPr>
        <p:blipFill rotWithShape="1">
          <a:blip r:embed="rId3">
            <a:alphaModFix/>
          </a:blip>
          <a:srcRect b="0" l="0" r="0" t="13611"/>
          <a:stretch/>
        </p:blipFill>
        <p:spPr>
          <a:xfrm>
            <a:off x="195261" y="1235869"/>
            <a:ext cx="11996739" cy="511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Network Model</a:t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914401" y="1528763"/>
            <a:ext cx="95250" cy="4857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914401" y="1125142"/>
            <a:ext cx="45719" cy="2047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b="0" l="0" r="0" t="12786"/>
          <a:stretch/>
        </p:blipFill>
        <p:spPr>
          <a:xfrm>
            <a:off x="279778" y="1172427"/>
            <a:ext cx="11632443" cy="496906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968991" y="1125940"/>
            <a:ext cx="81887" cy="3616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968990" y="1756012"/>
            <a:ext cx="81887" cy="3616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968990" y="1551297"/>
            <a:ext cx="81887" cy="12809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b="0" l="0" r="0" t="11989"/>
          <a:stretch/>
        </p:blipFill>
        <p:spPr>
          <a:xfrm>
            <a:off x="282054" y="1042988"/>
            <a:ext cx="11386782" cy="506779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4"/>
          <p:cNvSpPr/>
          <p:nvPr/>
        </p:nvSpPr>
        <p:spPr>
          <a:xfrm>
            <a:off x="914399" y="1042988"/>
            <a:ext cx="142875" cy="35644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914399" y="1658096"/>
            <a:ext cx="142875" cy="35644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4"/>
          <p:cNvSpPr/>
          <p:nvPr/>
        </p:nvSpPr>
        <p:spPr>
          <a:xfrm>
            <a:off x="914399" y="1470991"/>
            <a:ext cx="142875" cy="11927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5"/>
          <p:cNvPicPr preferRelativeResize="0"/>
          <p:nvPr/>
        </p:nvPicPr>
        <p:blipFill rotWithShape="1">
          <a:blip r:embed="rId3">
            <a:alphaModFix/>
          </a:blip>
          <a:srcRect b="11709" l="0" r="0" t="18093"/>
          <a:stretch/>
        </p:blipFill>
        <p:spPr>
          <a:xfrm>
            <a:off x="464024" y="1054422"/>
            <a:ext cx="11969085" cy="533272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5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Peer To Peer VS Client / Server Model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b="23798" l="0" r="12188" t="29237"/>
          <a:stretch/>
        </p:blipFill>
        <p:spPr>
          <a:xfrm>
            <a:off x="300252" y="1187355"/>
            <a:ext cx="11614244" cy="487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7"/>
          <p:cNvPicPr preferRelativeResize="0"/>
          <p:nvPr/>
        </p:nvPicPr>
        <p:blipFill rotWithShape="1">
          <a:blip r:embed="rId3">
            <a:alphaModFix/>
          </a:blip>
          <a:srcRect b="0" l="0" r="0" t="13871"/>
          <a:stretch/>
        </p:blipFill>
        <p:spPr>
          <a:xfrm>
            <a:off x="0" y="1054422"/>
            <a:ext cx="12191999" cy="514166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7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Simple Network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 rotWithShape="1">
          <a:blip r:embed="rId3">
            <a:alphaModFix/>
          </a:blip>
          <a:srcRect b="0" l="0" r="0" t="22499"/>
          <a:stretch/>
        </p:blipFill>
        <p:spPr>
          <a:xfrm>
            <a:off x="0" y="1228299"/>
            <a:ext cx="12028227" cy="504967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8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Basic Network Elements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9"/>
          <p:cNvPicPr preferRelativeResize="0"/>
          <p:nvPr/>
        </p:nvPicPr>
        <p:blipFill rotWithShape="1">
          <a:blip r:embed="rId3">
            <a:alphaModFix/>
          </a:blip>
          <a:srcRect b="0" l="0" r="0" t="14113"/>
          <a:stretch/>
        </p:blipFill>
        <p:spPr>
          <a:xfrm>
            <a:off x="0" y="1206546"/>
            <a:ext cx="11921747" cy="493494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12500"/>
          <a:stretch/>
        </p:blipFill>
        <p:spPr>
          <a:xfrm>
            <a:off x="76200" y="1314450"/>
            <a:ext cx="12192000" cy="4957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What is computer network (CN)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0"/>
          <p:cNvPicPr preferRelativeResize="0"/>
          <p:nvPr/>
        </p:nvPicPr>
        <p:blipFill rotWithShape="1">
          <a:blip r:embed="rId3">
            <a:alphaModFix/>
          </a:blip>
          <a:srcRect b="0" l="0" r="0" t="24992"/>
          <a:stretch/>
        </p:blipFill>
        <p:spPr>
          <a:xfrm>
            <a:off x="-67101" y="1419367"/>
            <a:ext cx="11573301" cy="492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1"/>
          <p:cNvPicPr preferRelativeResize="0"/>
          <p:nvPr/>
        </p:nvPicPr>
        <p:blipFill rotWithShape="1">
          <a:blip r:embed="rId3">
            <a:alphaModFix/>
          </a:blip>
          <a:srcRect b="16373" l="0" r="0" t="12255"/>
          <a:stretch/>
        </p:blipFill>
        <p:spPr>
          <a:xfrm>
            <a:off x="432178" y="1172428"/>
            <a:ext cx="11441373" cy="48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1064525" y="1042988"/>
            <a:ext cx="142875" cy="5128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1126901" y="1919004"/>
            <a:ext cx="196541" cy="5128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b="17799" l="0" r="0" t="12786"/>
          <a:stretch/>
        </p:blipFill>
        <p:spPr>
          <a:xfrm>
            <a:off x="39758" y="1054422"/>
            <a:ext cx="11629077" cy="490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2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2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Host To Host Communication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3"/>
          <p:cNvPicPr preferRelativeResize="0"/>
          <p:nvPr/>
        </p:nvPicPr>
        <p:blipFill rotWithShape="1">
          <a:blip r:embed="rId3">
            <a:alphaModFix/>
          </a:blip>
          <a:srcRect b="0" l="0" r="0" t="16501"/>
          <a:stretch/>
        </p:blipFill>
        <p:spPr>
          <a:xfrm>
            <a:off x="153537" y="1295258"/>
            <a:ext cx="10983035" cy="488717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Basic Network Elements (Software)</a:t>
            </a:r>
            <a:endParaRPr/>
          </a:p>
        </p:txBody>
      </p:sp>
      <p:sp>
        <p:nvSpPr>
          <p:cNvPr id="366" name="Google Shape;366;p43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4"/>
          <p:cNvPicPr preferRelativeResize="0"/>
          <p:nvPr/>
        </p:nvPicPr>
        <p:blipFill rotWithShape="1">
          <a:blip r:embed="rId3">
            <a:alphaModFix/>
          </a:blip>
          <a:srcRect b="0" l="0" r="0" t="13198"/>
          <a:stretch/>
        </p:blipFill>
        <p:spPr>
          <a:xfrm>
            <a:off x="0" y="1285529"/>
            <a:ext cx="11755272" cy="484231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4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Benefits Of Using A Layered Model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5"/>
          <p:cNvPicPr preferRelativeResize="0"/>
          <p:nvPr/>
        </p:nvPicPr>
        <p:blipFill rotWithShape="1">
          <a:blip r:embed="rId3">
            <a:alphaModFix/>
          </a:blip>
          <a:srcRect b="0" l="0" r="0" t="13259"/>
          <a:stretch/>
        </p:blipFill>
        <p:spPr>
          <a:xfrm>
            <a:off x="84588" y="1261350"/>
            <a:ext cx="11850806" cy="494838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5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Basic Network Element Software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6"/>
          <p:cNvPicPr preferRelativeResize="0"/>
          <p:nvPr/>
        </p:nvPicPr>
        <p:blipFill rotWithShape="1">
          <a:blip r:embed="rId3">
            <a:alphaModFix/>
          </a:blip>
          <a:srcRect b="3611" l="1045" r="-1045" t="12890"/>
          <a:stretch/>
        </p:blipFill>
        <p:spPr>
          <a:xfrm>
            <a:off x="404883" y="1187355"/>
            <a:ext cx="11427725" cy="509061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6"/>
          <p:cNvSpPr/>
          <p:nvPr/>
        </p:nvSpPr>
        <p:spPr>
          <a:xfrm>
            <a:off x="828675" y="1733266"/>
            <a:ext cx="276794" cy="28127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6"/>
          <p:cNvSpPr/>
          <p:nvPr/>
        </p:nvSpPr>
        <p:spPr>
          <a:xfrm>
            <a:off x="842678" y="1114603"/>
            <a:ext cx="276794" cy="28127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6"/>
          <p:cNvSpPr/>
          <p:nvPr/>
        </p:nvSpPr>
        <p:spPr>
          <a:xfrm>
            <a:off x="842678" y="1723033"/>
            <a:ext cx="276794" cy="276404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6"/>
          <p:cNvSpPr/>
          <p:nvPr/>
        </p:nvSpPr>
        <p:spPr>
          <a:xfrm>
            <a:off x="842678" y="1187355"/>
            <a:ext cx="269793" cy="276404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7"/>
          <p:cNvPicPr preferRelativeResize="0"/>
          <p:nvPr/>
        </p:nvPicPr>
        <p:blipFill rotWithShape="1">
          <a:blip r:embed="rId3">
            <a:alphaModFix/>
          </a:blip>
          <a:srcRect b="0" l="0" r="0" t="12256"/>
          <a:stretch/>
        </p:blipFill>
        <p:spPr>
          <a:xfrm>
            <a:off x="184244" y="1152383"/>
            <a:ext cx="11823511" cy="50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7"/>
          <p:cNvSpPr/>
          <p:nvPr/>
        </p:nvSpPr>
        <p:spPr>
          <a:xfrm>
            <a:off x="828675" y="1296537"/>
            <a:ext cx="45719" cy="71800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802956" y="1296537"/>
            <a:ext cx="142875" cy="71800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7"/>
          <p:cNvSpPr/>
          <p:nvPr/>
        </p:nvSpPr>
        <p:spPr>
          <a:xfrm>
            <a:off x="874393" y="1092852"/>
            <a:ext cx="311469" cy="11906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8"/>
          <p:cNvPicPr preferRelativeResize="0"/>
          <p:nvPr/>
        </p:nvPicPr>
        <p:blipFill rotWithShape="1">
          <a:blip r:embed="rId3">
            <a:alphaModFix/>
          </a:blip>
          <a:srcRect b="0" l="4676" r="0" t="13848"/>
          <a:stretch/>
        </p:blipFill>
        <p:spPr>
          <a:xfrm>
            <a:off x="750200" y="1201002"/>
            <a:ext cx="11161096" cy="506331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/>
          <p:nvPr/>
        </p:nvSpPr>
        <p:spPr>
          <a:xfrm>
            <a:off x="624171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8"/>
          <p:cNvSpPr/>
          <p:nvPr/>
        </p:nvSpPr>
        <p:spPr>
          <a:xfrm>
            <a:off x="794340" y="1460310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8"/>
          <p:cNvSpPr/>
          <p:nvPr/>
        </p:nvSpPr>
        <p:spPr>
          <a:xfrm>
            <a:off x="794340" y="1201002"/>
            <a:ext cx="447606" cy="16377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9"/>
          <p:cNvPicPr preferRelativeResize="0"/>
          <p:nvPr/>
        </p:nvPicPr>
        <p:blipFill rotWithShape="1">
          <a:blip r:embed="rId3">
            <a:alphaModFix/>
          </a:blip>
          <a:srcRect b="0" l="0" r="0" t="25257"/>
          <a:stretch/>
        </p:blipFill>
        <p:spPr>
          <a:xfrm>
            <a:off x="367457" y="2014538"/>
            <a:ext cx="11587981" cy="409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9"/>
          <p:cNvPicPr preferRelativeResize="0"/>
          <p:nvPr/>
        </p:nvPicPr>
        <p:blipFill rotWithShape="1">
          <a:blip r:embed="rId4">
            <a:alphaModFix/>
          </a:blip>
          <a:srcRect b="74875" l="4676" r="0" t="13848"/>
          <a:stretch/>
        </p:blipFill>
        <p:spPr>
          <a:xfrm>
            <a:off x="794342" y="1125088"/>
            <a:ext cx="11161096" cy="66276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9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835284" y="1132762"/>
            <a:ext cx="447606" cy="16377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835284" y="1392070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12500"/>
          <a:stretch/>
        </p:blipFill>
        <p:spPr>
          <a:xfrm>
            <a:off x="0" y="1042988"/>
            <a:ext cx="12192000" cy="518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Benefits Of Computer Networks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0"/>
          <p:cNvPicPr preferRelativeResize="0"/>
          <p:nvPr/>
        </p:nvPicPr>
        <p:blipFill rotWithShape="1">
          <a:blip r:embed="rId3">
            <a:alphaModFix/>
          </a:blip>
          <a:srcRect b="0" l="0" r="0" t="17031"/>
          <a:stretch/>
        </p:blipFill>
        <p:spPr>
          <a:xfrm>
            <a:off x="313898" y="1289072"/>
            <a:ext cx="11564203" cy="49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0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0"/>
          <p:cNvSpPr/>
          <p:nvPr/>
        </p:nvSpPr>
        <p:spPr>
          <a:xfrm>
            <a:off x="889876" y="1378422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1"/>
          <p:cNvPicPr preferRelativeResize="0"/>
          <p:nvPr/>
        </p:nvPicPr>
        <p:blipFill rotWithShape="1">
          <a:blip r:embed="rId3">
            <a:alphaModFix/>
          </a:blip>
          <a:srcRect b="0" l="0" r="0" t="16766"/>
          <a:stretch/>
        </p:blipFill>
        <p:spPr>
          <a:xfrm>
            <a:off x="282052" y="1187355"/>
            <a:ext cx="11577851" cy="506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1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1"/>
          <p:cNvSpPr/>
          <p:nvPr/>
        </p:nvSpPr>
        <p:spPr>
          <a:xfrm>
            <a:off x="876228" y="1296534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2"/>
          <p:cNvPicPr preferRelativeResize="0"/>
          <p:nvPr/>
        </p:nvPicPr>
        <p:blipFill rotWithShape="1">
          <a:blip r:embed="rId3">
            <a:alphaModFix/>
          </a:blip>
          <a:srcRect b="0" l="0" r="0" t="17032"/>
          <a:stretch/>
        </p:blipFill>
        <p:spPr>
          <a:xfrm>
            <a:off x="309349" y="1187355"/>
            <a:ext cx="11741624" cy="504967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2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2"/>
          <p:cNvSpPr/>
          <p:nvPr/>
        </p:nvSpPr>
        <p:spPr>
          <a:xfrm>
            <a:off x="858102" y="1187355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3"/>
          <p:cNvPicPr preferRelativeResize="0"/>
          <p:nvPr/>
        </p:nvPicPr>
        <p:blipFill rotWithShape="1">
          <a:blip r:embed="rId3">
            <a:alphaModFix/>
          </a:blip>
          <a:srcRect b="0" l="0" r="0" t="17032"/>
          <a:stretch/>
        </p:blipFill>
        <p:spPr>
          <a:xfrm>
            <a:off x="322997" y="1187355"/>
            <a:ext cx="11605146" cy="50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3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920868" y="1269243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4"/>
          <p:cNvPicPr preferRelativeResize="0"/>
          <p:nvPr/>
        </p:nvPicPr>
        <p:blipFill rotWithShape="1">
          <a:blip r:embed="rId3">
            <a:alphaModFix/>
          </a:blip>
          <a:srcRect b="0" l="0" r="0" t="25522"/>
          <a:stretch/>
        </p:blipFill>
        <p:spPr>
          <a:xfrm>
            <a:off x="701509" y="1187354"/>
            <a:ext cx="11363112" cy="498143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4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5"/>
          <p:cNvPicPr preferRelativeResize="0"/>
          <p:nvPr/>
        </p:nvPicPr>
        <p:blipFill rotWithShape="1">
          <a:blip r:embed="rId3">
            <a:alphaModFix/>
          </a:blip>
          <a:srcRect b="0" l="0" r="0" t="17562"/>
          <a:stretch/>
        </p:blipFill>
        <p:spPr>
          <a:xfrm>
            <a:off x="293426" y="1173707"/>
            <a:ext cx="11605147" cy="509061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5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5"/>
          <p:cNvSpPr/>
          <p:nvPr/>
        </p:nvSpPr>
        <p:spPr>
          <a:xfrm>
            <a:off x="948164" y="1446662"/>
            <a:ext cx="142875" cy="5542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6"/>
          <p:cNvPicPr preferRelativeResize="0"/>
          <p:nvPr/>
        </p:nvPicPr>
        <p:blipFill rotWithShape="1">
          <a:blip r:embed="rId3">
            <a:alphaModFix/>
          </a:blip>
          <a:srcRect b="0" l="0" r="0" t="15174"/>
          <a:stretch/>
        </p:blipFill>
        <p:spPr>
          <a:xfrm>
            <a:off x="336645" y="1247490"/>
            <a:ext cx="11855355" cy="501683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6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6"/>
          <p:cNvSpPr/>
          <p:nvPr/>
        </p:nvSpPr>
        <p:spPr>
          <a:xfrm>
            <a:off x="979937" y="1624082"/>
            <a:ext cx="142875" cy="29492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6"/>
          <p:cNvSpPr/>
          <p:nvPr/>
        </p:nvSpPr>
        <p:spPr>
          <a:xfrm>
            <a:off x="968561" y="1121394"/>
            <a:ext cx="142875" cy="29492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7"/>
          <p:cNvPicPr preferRelativeResize="0"/>
          <p:nvPr/>
        </p:nvPicPr>
        <p:blipFill rotWithShape="1">
          <a:blip r:embed="rId3">
            <a:alphaModFix/>
          </a:blip>
          <a:srcRect b="0" l="0" r="0" t="14644"/>
          <a:stretch/>
        </p:blipFill>
        <p:spPr>
          <a:xfrm>
            <a:off x="363940" y="1424697"/>
            <a:ext cx="11828060" cy="489421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7"/>
          <p:cNvSpPr/>
          <p:nvPr/>
        </p:nvSpPr>
        <p:spPr>
          <a:xfrm>
            <a:off x="651467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7"/>
          <p:cNvSpPr/>
          <p:nvPr/>
        </p:nvSpPr>
        <p:spPr>
          <a:xfrm>
            <a:off x="993585" y="1801503"/>
            <a:ext cx="142875" cy="29492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7"/>
          <p:cNvSpPr/>
          <p:nvPr/>
        </p:nvSpPr>
        <p:spPr>
          <a:xfrm>
            <a:off x="1009505" y="1285173"/>
            <a:ext cx="142875" cy="29492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5827" y="-121395"/>
            <a:ext cx="12623655" cy="710079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8"/>
          <p:cNvSpPr txBox="1"/>
          <p:nvPr>
            <p:ph type="ctrTitle"/>
          </p:nvPr>
        </p:nvSpPr>
        <p:spPr>
          <a:xfrm>
            <a:off x="1641565" y="223847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ndara"/>
              <a:buNone/>
            </a:pPr>
            <a:r>
              <a:rPr b="1" lang="en-US" sz="8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Thank You</a:t>
            </a:r>
            <a:endParaRPr/>
          </a:p>
        </p:txBody>
      </p:sp>
      <p:pic>
        <p:nvPicPr>
          <p:cNvPr id="480" name="Google Shape;48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7577" y="5664506"/>
            <a:ext cx="12407155" cy="90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26111"/>
          <a:stretch/>
        </p:blipFill>
        <p:spPr>
          <a:xfrm>
            <a:off x="0" y="1128714"/>
            <a:ext cx="12192000" cy="458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C127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 b="9287" l="0" r="0" t="13056"/>
          <a:stretch/>
        </p:blipFill>
        <p:spPr>
          <a:xfrm>
            <a:off x="14288" y="1190627"/>
            <a:ext cx="12177712" cy="4986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Basic Network Terminologies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0" r="0" t="13811"/>
          <a:stretch/>
        </p:blipFill>
        <p:spPr>
          <a:xfrm>
            <a:off x="0" y="1271587"/>
            <a:ext cx="12192000" cy="49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 txBox="1"/>
          <p:nvPr>
            <p:ph type="title"/>
          </p:nvPr>
        </p:nvSpPr>
        <p:spPr>
          <a:xfrm>
            <a:off x="795133" y="365125"/>
            <a:ext cx="8388626" cy="689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Condensed"/>
              <a:buNone/>
            </a:pPr>
            <a:r>
              <a:rPr lang="en-US"/>
              <a:t>Basic Network Terminologies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9"/>
          <p:cNvPicPr preferRelativeResize="0"/>
          <p:nvPr/>
        </p:nvPicPr>
        <p:blipFill rotWithShape="1">
          <a:blip r:embed="rId3">
            <a:alphaModFix/>
          </a:blip>
          <a:srcRect b="0" l="0" r="0" t="26944"/>
          <a:stretch/>
        </p:blipFill>
        <p:spPr>
          <a:xfrm>
            <a:off x="0" y="1100138"/>
            <a:ext cx="1219200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9"/>
          <p:cNvSpPr/>
          <p:nvPr/>
        </p:nvSpPr>
        <p:spPr>
          <a:xfrm>
            <a:off x="685800" y="1042988"/>
            <a:ext cx="142875" cy="971550"/>
          </a:xfrm>
          <a:prstGeom prst="rect">
            <a:avLst/>
          </a:prstGeom>
          <a:solidFill>
            <a:srgbClr val="C1272D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2023-08-05T20:36:31Z</dcterms:created>
  <dc:creator>Abdelhamid  Farid</dc:creator>
</cp:coreProperties>
</file>